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Пешеходный маршрут</a:t>
            </a:r>
            <a:br>
              <a:rPr lang="ru-RU" sz="3200" dirty="0" smtClean="0"/>
            </a:br>
            <a:r>
              <a:rPr lang="ru-RU" sz="3200" dirty="0" err="1" smtClean="0"/>
              <a:t>р.Халатха-п.Порожистый-р.Бабха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Презентацию выполнила: ученица 10В класса Сальник Полина.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1174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Путь по сложному участку </a:t>
            </a:r>
            <a:r>
              <a:rPr lang="ru-RU" sz="3200" dirty="0" smtClean="0"/>
              <a:t>гребня</a:t>
            </a:r>
            <a:endParaRPr lang="ru-RU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8018" y="2249488"/>
            <a:ext cx="5827964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39922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Спуск по гребню с пика </a:t>
            </a:r>
            <a:r>
              <a:rPr lang="ru-RU" sz="3200" dirty="0" smtClean="0"/>
              <a:t>Порожистый</a:t>
            </a:r>
            <a:endParaRPr lang="ru-RU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8486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2936"/>
            <a:ext cx="8229600" cy="14401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http://</a:t>
            </a:r>
            <a:r>
              <a:rPr lang="en-US" sz="2800" dirty="0" smtClean="0"/>
              <a:t>www.e-reading.club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7488832" cy="1872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Источники интернет - ресурсов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285446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8062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Спасибо за внимание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4608512" cy="1440160"/>
          </a:xfrm>
        </p:spPr>
        <p:txBody>
          <a:bodyPr/>
          <a:lstStyle/>
          <a:p>
            <a:pPr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285446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Километраж:	30 км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43243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518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Продолжительность:	2 </a:t>
            </a:r>
            <a:r>
              <a:rPr lang="ru-RU" sz="3200" dirty="0" err="1"/>
              <a:t>дн</a:t>
            </a:r>
            <a:r>
              <a:rPr lang="ru-RU" sz="3200" dirty="0"/>
              <a:t>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5149" y="2249488"/>
            <a:ext cx="5533702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83860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Нитка маршрута:	</a:t>
            </a:r>
            <a:r>
              <a:rPr lang="ru-RU" sz="2800" dirty="0" err="1"/>
              <a:t>г.Байкальск</a:t>
            </a:r>
            <a:r>
              <a:rPr lang="ru-RU" sz="2800" dirty="0"/>
              <a:t> - </a:t>
            </a:r>
            <a:r>
              <a:rPr lang="ru-RU" sz="2800" dirty="0" err="1"/>
              <a:t>р.Харлахта</a:t>
            </a:r>
            <a:r>
              <a:rPr lang="ru-RU" sz="2800" dirty="0"/>
              <a:t> - </a:t>
            </a:r>
            <a:r>
              <a:rPr lang="ru-RU" sz="2800" dirty="0" err="1"/>
              <a:t>п.Порожистый</a:t>
            </a:r>
            <a:r>
              <a:rPr lang="ru-RU" sz="2800" dirty="0"/>
              <a:t> - </a:t>
            </a:r>
            <a:r>
              <a:rPr lang="ru-RU" sz="2800" dirty="0" err="1"/>
              <a:t>руч.Левый</a:t>
            </a:r>
            <a:r>
              <a:rPr lang="ru-RU" sz="2800" dirty="0"/>
              <a:t> Поперечный (Медвежий) - </a:t>
            </a:r>
            <a:r>
              <a:rPr lang="ru-RU" sz="2800" dirty="0" err="1"/>
              <a:t>р.Бабха</a:t>
            </a:r>
            <a:r>
              <a:rPr lang="ru-RU" sz="2800" dirty="0"/>
              <a:t> - </a:t>
            </a:r>
            <a:r>
              <a:rPr lang="ru-RU" sz="2800" dirty="0" err="1"/>
              <a:t>пос.Утулик</a:t>
            </a: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944"/>
            <a:ext cx="518457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9565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Районы маршрута:	хребет </a:t>
            </a:r>
            <a:r>
              <a:rPr lang="ru-RU" sz="3200" dirty="0" err="1"/>
              <a:t>Хамар-Дабан</a:t>
            </a:r>
            <a:endParaRPr lang="ru-RU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6260926" cy="417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0171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Рекомендации по прохождению </a:t>
            </a:r>
            <a:r>
              <a:rPr lang="ru-RU" sz="3200" dirty="0" smtClean="0"/>
              <a:t>маршрута</a:t>
            </a:r>
            <a:r>
              <a:rPr lang="en-US" sz="3200" dirty="0" smtClean="0"/>
              <a:t>[1]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Маршрут рассчитан на людей, морально подготовленных к тому, что надо "держаться за скалу руками" – некоторые участки гребня проходятся несложным лазанием по скалам со стлаником.</a:t>
            </a:r>
          </a:p>
        </p:txBody>
      </p:sp>
    </p:spTree>
    <p:extLst>
      <p:ext uri="{BB962C8B-B14F-4D97-AF65-F5344CB8AC3E}">
        <p14:creationId xmlns:p14="http://schemas.microsoft.com/office/powerpoint/2010/main" xmlns="" val="4219555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Рекомендации по прохождению </a:t>
            </a:r>
            <a:r>
              <a:rPr lang="ru-RU" sz="3200" dirty="0" smtClean="0"/>
              <a:t>маршрута[2]: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Рекомендуется иметь с собой хотя бы 20-ти метровый кусочек вспомогательной (8 мм) веревки, так как во время дождя или снега, сложность лазательных участков возрастает.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2844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Рекомендации по прохождению маршрута</a:t>
            </a:r>
            <a:r>
              <a:rPr lang="en-US" sz="3200" dirty="0" smtClean="0"/>
              <a:t>[</a:t>
            </a:r>
            <a:r>
              <a:rPr lang="ru-RU" sz="3200" dirty="0" smtClean="0"/>
              <a:t>3</a:t>
            </a:r>
            <a:r>
              <a:rPr lang="en-US" sz="3200" dirty="0" smtClean="0"/>
              <a:t>]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Около 6 ходовых часов, начиная с подъема на </a:t>
            </a:r>
            <a:r>
              <a:rPr lang="ru-RU" dirty="0" err="1"/>
              <a:t>Харлахтинский</a:t>
            </a:r>
            <a:r>
              <a:rPr lang="ru-RU" dirty="0"/>
              <a:t> хребет и спуска с пика Порожистого, нет возможности пополнить запасы воды. </a:t>
            </a:r>
            <a:r>
              <a:rPr lang="ru-RU" dirty="0" smtClean="0"/>
              <a:t>Нужно </a:t>
            </a:r>
            <a:r>
              <a:rPr lang="ru-RU" dirty="0"/>
              <a:t>иметь с собой необходимое количество </a:t>
            </a:r>
            <a:r>
              <a:rPr lang="ru-RU" dirty="0" smtClean="0"/>
              <a:t>жидкости.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47155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Путь </a:t>
            </a:r>
            <a:r>
              <a:rPr lang="ru-RU" sz="3200" dirty="0"/>
              <a:t>по гребню до пика </a:t>
            </a:r>
            <a:r>
              <a:rPr lang="ru-RU" sz="3200" dirty="0" smtClean="0"/>
              <a:t>Порожистый</a:t>
            </a:r>
            <a:endParaRPr lang="ru-RU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66817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</TotalTime>
  <Words>158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Пешеходный маршрут р.Халатха-п.Порожистый-р.Бабха</vt:lpstr>
      <vt:lpstr>Километраж: 30 км </vt:lpstr>
      <vt:lpstr>Продолжительность: 2 дн.</vt:lpstr>
      <vt:lpstr>Нитка маршрута: г.Байкальск - р.Харлахта - п.Порожистый - руч.Левый Поперечный (Медвежий) - р.Бабха - пос.Утулик</vt:lpstr>
      <vt:lpstr>Районы маршрута: хребет Хамар-Дабан</vt:lpstr>
      <vt:lpstr>Рекомендации по прохождению маршрута[1]:</vt:lpstr>
      <vt:lpstr>Рекомендации по прохождению маршрута[2]:</vt:lpstr>
      <vt:lpstr>Рекомендации по прохождению маршрута[3]:</vt:lpstr>
      <vt:lpstr>Путь по гребню до пика Порожистый</vt:lpstr>
      <vt:lpstr>Путь по сложному участку гребня</vt:lpstr>
      <vt:lpstr>Спуск по гребню с пика Порожистый</vt:lpstr>
      <vt:lpstr>http://www.e-reading.club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Пешеходный маршрут р.Халатха-п.Порожистый-р.Бабха</dc:title>
  <dc:creator>Алексей</dc:creator>
  <cp:lastModifiedBy>Tanya</cp:lastModifiedBy>
  <cp:revision>3</cp:revision>
  <dcterms:created xsi:type="dcterms:W3CDTF">2015-03-16T13:11:51Z</dcterms:created>
  <dcterms:modified xsi:type="dcterms:W3CDTF">2015-03-25T14:48:30Z</dcterms:modified>
</cp:coreProperties>
</file>