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81" r:id="rId4"/>
    <p:sldId id="283" r:id="rId5"/>
    <p:sldId id="284" r:id="rId6"/>
    <p:sldId id="282" r:id="rId7"/>
    <p:sldId id="285" r:id="rId8"/>
    <p:sldId id="259" r:id="rId9"/>
    <p:sldId id="286" r:id="rId10"/>
    <p:sldId id="287" r:id="rId11"/>
    <p:sldId id="260" r:id="rId12"/>
    <p:sldId id="261" r:id="rId13"/>
    <p:sldId id="262" r:id="rId14"/>
    <p:sldId id="288" r:id="rId15"/>
    <p:sldId id="289" r:id="rId16"/>
    <p:sldId id="290" r:id="rId17"/>
    <p:sldId id="263" r:id="rId18"/>
    <p:sldId id="264" r:id="rId19"/>
    <p:sldId id="265" r:id="rId20"/>
    <p:sldId id="292" r:id="rId21"/>
    <p:sldId id="291" r:id="rId22"/>
    <p:sldId id="271" r:id="rId23"/>
    <p:sldId id="270" r:id="rId24"/>
    <p:sldId id="269" r:id="rId25"/>
    <p:sldId id="268" r:id="rId26"/>
    <p:sldId id="293" r:id="rId27"/>
    <p:sldId id="267" r:id="rId28"/>
    <p:sldId id="275" r:id="rId29"/>
    <p:sldId id="274" r:id="rId30"/>
    <p:sldId id="295" r:id="rId31"/>
    <p:sldId id="294" r:id="rId32"/>
    <p:sldId id="272" r:id="rId33"/>
    <p:sldId id="277" r:id="rId34"/>
    <p:sldId id="296" r:id="rId35"/>
    <p:sldId id="276" r:id="rId36"/>
    <p:sldId id="278" r:id="rId37"/>
    <p:sldId id="266" r:id="rId38"/>
    <p:sldId id="27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>
        <p:scale>
          <a:sx n="69" d="100"/>
          <a:sy n="69" d="100"/>
        </p:scale>
        <p:origin x="-336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circle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582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Гостиницы Иркутска 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805264"/>
            <a:ext cx="4211960" cy="9144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Косолапова Юлия</a:t>
            </a:r>
          </a:p>
          <a:p>
            <a:pPr algn="r"/>
            <a:r>
              <a:rPr lang="ru-RU" dirty="0" smtClean="0"/>
              <a:t>11 «А»класс </a:t>
            </a:r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245090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3400" dirty="0" smtClean="0"/>
              <a:t>В конце 19 века гостиничный фонд в Иркутске располагал несколькими десятками гостиниц, постоялых дворов, комнаты которых были комфортны и хорошо меблированы. Антон Павлович Чехов, называя Иркутск </a:t>
            </a:r>
            <a:r>
              <a:rPr lang="ru-RU" sz="3400" i="1" dirty="0" smtClean="0"/>
              <a:t>«великолепным городом, совсем интеллигентным»</a:t>
            </a:r>
            <a:r>
              <a:rPr lang="ru-RU" sz="3400" dirty="0" smtClean="0"/>
              <a:t>, а также подчеркивая, что он</a:t>
            </a:r>
            <a:r>
              <a:rPr lang="ru-RU" sz="3400" i="1" dirty="0" smtClean="0"/>
              <a:t>«совсем Европа...»</a:t>
            </a:r>
            <a:r>
              <a:rPr lang="ru-RU" sz="3400" dirty="0" smtClean="0"/>
              <a:t>, отмечал среди всего и его благоустроенные гостиницы.</a:t>
            </a:r>
            <a:endParaRPr lang="ru-RU" sz="3400" dirty="0"/>
          </a:p>
        </p:txBody>
      </p:sp>
      <p:pic>
        <p:nvPicPr>
          <p:cNvPr id="44034" name="Picture 2" descr="C:\Users\1\Desktop\Ipad\1319374737_www.nevsepic.com.ua-516315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8640960" cy="38697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3600" b="1" i="1" dirty="0" smtClean="0"/>
              <a:t>5 самых популярных гостинец в настоящее время  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18643"/>
            <a:ext cx="8686800" cy="473935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dirty="0" smtClean="0"/>
              <a:t>Отель Courtyard by Marriott Irkutsk City Center (</a:t>
            </a:r>
            <a:r>
              <a:rPr lang="ru-RU" sz="2800" b="1" dirty="0" err="1" smtClean="0"/>
              <a:t>Кортъярд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Марриотт</a:t>
            </a:r>
            <a:r>
              <a:rPr lang="ru-RU" sz="2800" b="1" dirty="0" smtClean="0"/>
              <a:t> Иркутск Сити Центр)</a:t>
            </a:r>
            <a:endParaRPr lang="ru-RU" sz="28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/>
              <a:t>Гостиница " </a:t>
            </a:r>
            <a:r>
              <a:rPr lang="ru-RU" sz="2800" b="1" dirty="0" err="1" smtClean="0"/>
              <a:t>Aнгара</a:t>
            </a:r>
            <a:r>
              <a:rPr lang="ru-RU" sz="2800" b="1" dirty="0" smtClean="0"/>
              <a:t> "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/>
              <a:t>Гостиница "Европа"</a:t>
            </a:r>
            <a:endParaRPr lang="ru-RU" sz="28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/>
              <a:t>Гостиница "</a:t>
            </a:r>
            <a:r>
              <a:rPr lang="ru-RU" sz="2800" b="1" dirty="0" err="1" smtClean="0"/>
              <a:t>Sayen</a:t>
            </a:r>
            <a:r>
              <a:rPr lang="ru-RU" sz="2800" b="1" dirty="0" smtClean="0"/>
              <a:t>" </a:t>
            </a:r>
            <a:r>
              <a:rPr lang="ru-RU" sz="2800" dirty="0" smtClean="0"/>
              <a:t>(бизнес-отель)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/>
              <a:t>Гостиница "Иркутск"</a:t>
            </a:r>
            <a:r>
              <a:rPr lang="ru-RU" sz="2800" dirty="0" smtClean="0"/>
              <a:t> (бывший "Интурист").</a:t>
            </a:r>
            <a:endParaRPr lang="ru-RU" sz="2800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12360" cy="792088"/>
          </a:xfrm>
        </p:spPr>
        <p:txBody>
          <a:bodyPr>
            <a:normAutofit fontScale="90000"/>
          </a:bodyPr>
          <a:lstStyle/>
          <a:p>
            <a:r>
              <a:rPr lang="ru-RU" sz="3300" b="1" i="1" dirty="0" smtClean="0"/>
              <a:t>Отель Courtyard by Marriott Irkutsk City Center (</a:t>
            </a:r>
            <a:r>
              <a:rPr lang="ru-RU" sz="3300" b="1" i="1" dirty="0" err="1" smtClean="0"/>
              <a:t>Кортъярд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Марриотт</a:t>
            </a:r>
            <a:r>
              <a:rPr lang="ru-RU" sz="3300" b="1" i="1" dirty="0" smtClean="0"/>
              <a:t> Иркутск Сити Центр)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6168" y="5517232"/>
            <a:ext cx="6507832" cy="1340768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2400" dirty="0" smtClean="0"/>
              <a:t>Отель международной сети Marriott </a:t>
            </a:r>
            <a:r>
              <a:rPr lang="ru-RU" sz="2400" dirty="0" err="1" smtClean="0"/>
              <a:t>International</a:t>
            </a: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Ул. Чкалова, 15</a:t>
            </a:r>
          </a:p>
          <a:p>
            <a:pPr algn="r">
              <a:buNone/>
            </a:pPr>
            <a:r>
              <a:rPr lang="ru-RU" sz="2400" dirty="0" smtClean="0"/>
              <a:t>Номеров: 208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Ipad\iktcy_phototour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640960" cy="40021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1944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Кортъярд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Марриотт</a:t>
            </a:r>
            <a:r>
              <a:rPr lang="ru-RU" sz="2400" dirty="0" smtClean="0"/>
              <a:t> Иркутск Сити Центр поднимается выше всех отелей в Иркутске. Удобно расположенные в шаговой доступности от сквера Кирова, реки Ангара и драматический театр; и только в 70 км от Всемирного наследия ЮНЕСКО озера Байкал, самого большого озера в мире. 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23556" name="Picture 4" descr="Фото Отель Кортъярд Марриотт Иркутск Сити Центр 4*, Иркутск, Рос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640960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15868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208 просторных номеров, включая 7 люксов оснащены всеми современными удобствами для деловых людей и туристов и бесплатный доступ в фитнес. </a:t>
            </a:r>
            <a:endParaRPr lang="ru-RU" sz="2400" dirty="0"/>
          </a:p>
        </p:txBody>
      </p:sp>
      <p:pic>
        <p:nvPicPr>
          <p:cNvPr id="47106" name="Picture 2" descr="Courtyard by Marriott Irkutsk City Center Hotel 4* в Иркутск - Иркутская область - Россия . Отзывы и бронирование Courtyard by 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5"/>
            <a:ext cx="8640960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198883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В отеле бар Кедр имеет инновационный обстановка и непринужденная атмосфера, подают полный американский завтрак "шведский стол" в ресторане "Место встречи". Частный Обеденный уголок - Малахит, удобно расположенном рядом с нашим Кедр бар предлагает идеальное место для любого события.</a:t>
            </a:r>
            <a:endParaRPr lang="ru-RU" sz="2800" dirty="0"/>
          </a:p>
        </p:txBody>
      </p:sp>
      <p:pic>
        <p:nvPicPr>
          <p:cNvPr id="46082" name="Picture 2" descr="Courtyard by Marriott Irkutsk City Center Hotel в плане Ирку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8404647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15567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С 305 кв. м. наш бальный зал является крупнейшим в городе и дополняется конференц-зал площадью 90 кв. м., который может быть разделен на 3 небольших комнаты. Выбрать двор Иркутск Сити Центр, отель для вашего следующего пребывания в Иркутске.</a:t>
            </a:r>
            <a:endParaRPr lang="ru-RU" sz="2400" dirty="0"/>
          </a:p>
        </p:txBody>
      </p:sp>
      <p:pic>
        <p:nvPicPr>
          <p:cNvPr id="45058" name="Picture 2" descr="Гостиницы России, С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424936" cy="4513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pad\iktcy_phototour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268760"/>
            <a:ext cx="8640960" cy="53285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Номер Courtyard by Marriott Irkutsk City Center </a:t>
            </a:r>
            <a:endParaRPr lang="ru-RU" sz="3000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666328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/>
              <a:t>Гостиница " </a:t>
            </a:r>
            <a:r>
              <a:rPr lang="ru-RU" sz="3000" b="1" i="1" dirty="0" err="1" smtClean="0"/>
              <a:t>Aнгара</a:t>
            </a:r>
            <a:r>
              <a:rPr lang="ru-RU" sz="3000" b="1" i="1" dirty="0" smtClean="0"/>
              <a:t>"</a:t>
            </a:r>
            <a:endParaRPr lang="ru-RU" sz="3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686800" cy="1656184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/>
              <a:t>ул. </a:t>
            </a:r>
            <a:r>
              <a:rPr lang="ru-RU" sz="2400" dirty="0" err="1" smtClean="0"/>
              <a:t>Сухэ-Батора</a:t>
            </a:r>
            <a:r>
              <a:rPr lang="ru-RU" sz="2400" dirty="0" smtClean="0"/>
              <a:t>, д. 7</a:t>
            </a:r>
          </a:p>
          <a:p>
            <a:pPr algn="r">
              <a:buNone/>
            </a:pPr>
            <a:r>
              <a:rPr lang="ru-RU" sz="2400" dirty="0" smtClean="0"/>
              <a:t>Признана лучшей гостиницей Иркутска 2008-2010 г. </a:t>
            </a:r>
          </a:p>
          <a:p>
            <a:pPr algn="r">
              <a:buNone/>
            </a:pPr>
            <a:r>
              <a:rPr lang="ru-RU" sz="2400" dirty="0" smtClean="0"/>
              <a:t>Номеров: 288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1\Desktop\Ipad\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424936" cy="40995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22322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sz="3400" b="1" dirty="0" smtClean="0"/>
              <a:t>Гостиничный комплекс «Ангара»</a:t>
            </a:r>
            <a:r>
              <a:rPr lang="ru-RU" sz="3400" dirty="0" smtClean="0"/>
              <a:t> – прекрасный выбор для комфортного проживания в самом центре деловой и культурной жизни Иркутска. Отель расположен на сквере им. Кирова, в нескольких минутах ходьбы от Администраций города и области, в 70 км от озера Байкал. </a:t>
            </a:r>
          </a:p>
          <a:p>
            <a:pPr>
              <a:buNone/>
            </a:pPr>
            <a:r>
              <a:rPr lang="ru-RU" b="1" dirty="0" smtClean="0"/>
              <a:t>     </a:t>
            </a:r>
            <a:endParaRPr lang="ru-RU" dirty="0"/>
          </a:p>
        </p:txBody>
      </p:sp>
      <p:pic>
        <p:nvPicPr>
          <p:cNvPr id="20482" name="Picture 2" descr="Гостиница Ангара в Иркутске - Сх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8568952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9592" y="260648"/>
            <a:ext cx="7643192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История гостиничного сервиса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74846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/>
              <a:t>   В настоящее время </a:t>
            </a:r>
            <a:r>
              <a:rPr lang="ru-RU" sz="2600" b="1" dirty="0" smtClean="0"/>
              <a:t>гостиничный фонд в Иркутске </a:t>
            </a:r>
            <a:r>
              <a:rPr lang="ru-RU" sz="2600" dirty="0" smtClean="0"/>
              <a:t>насчитывает порядка 40 гостиниц различного уровня обслуживания на около 3500 мест. </a:t>
            </a:r>
          </a:p>
          <a:p>
            <a:pPr algn="just">
              <a:buNone/>
            </a:pPr>
            <a:r>
              <a:rPr lang="ru-RU" sz="2600" dirty="0" smtClean="0"/>
              <a:t>    Иркутск - гостеприимный город с большой и интересной историей. В наш город приезжают люди из разных стран и городов. 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223487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Из окон отеля открывается панорамный вид на г. Иркутск и его исторические достопримечательности. Вы легко и быстро доберетесь до гостиницы от аэропорта или ж/</a:t>
            </a:r>
            <a:r>
              <a:rPr lang="ru-RU" dirty="0" err="1" smtClean="0"/>
              <a:t>д</a:t>
            </a:r>
            <a:r>
              <a:rPr lang="ru-RU" dirty="0" smtClean="0"/>
              <a:t> вокзала, </a:t>
            </a:r>
            <a:r>
              <a:rPr lang="ru-RU" dirty="0" err="1" smtClean="0"/>
              <a:t>бизнес-центров</a:t>
            </a:r>
            <a:r>
              <a:rPr lang="ru-RU" dirty="0" smtClean="0"/>
              <a:t>, основных зон отдыха. На Ваш выбор наиболее подходящее размещение от категории "Стандарт" до "Люкс"-класса.</a:t>
            </a:r>
            <a:endParaRPr lang="ru-RU" dirty="0"/>
          </a:p>
        </p:txBody>
      </p:sp>
      <p:pic>
        <p:nvPicPr>
          <p:cNvPr id="48130" name="Picture 2" descr="Анг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7"/>
            <a:ext cx="864096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278092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Мы рады предложить своим гостям:</a:t>
            </a:r>
            <a:r>
              <a:rPr lang="ru-RU" dirty="0" smtClean="0"/>
              <a:t> БЕСПЛАТНЫЙ доступ </a:t>
            </a:r>
            <a:r>
              <a:rPr lang="ru-RU" dirty="0" err="1" smtClean="0"/>
              <a:t>Wi-Fi</a:t>
            </a:r>
            <a:r>
              <a:rPr lang="ru-RU" dirty="0" smtClean="0"/>
              <a:t>; 4 ресторана, 1 бар; круглосуточный бизнес-центр; конференц-залы на 55 и 180 мест, комнату для переговоров; услуги прачечной; туристическое агентство; охраняемую парковку; </a:t>
            </a:r>
            <a:r>
              <a:rPr lang="ru-RU" dirty="0" err="1" smtClean="0"/>
              <a:t>трансфер</a:t>
            </a:r>
            <a:r>
              <a:rPr lang="ru-RU" dirty="0" smtClean="0"/>
              <a:t>; бильярдный VIP-клуб, оздоровительный центр; салон-парикмахерскую; косметологический, маникюрный и массажный кабинеты; банкоматы, круглосуточную камеру хранения багажа; сувенирный киоск, аптеку, супермаркет.</a:t>
            </a:r>
          </a:p>
          <a:p>
            <a:endParaRPr lang="ru-RU" dirty="0"/>
          </a:p>
        </p:txBody>
      </p:sp>
      <p:pic>
        <p:nvPicPr>
          <p:cNvPr id="49154" name="Picture 2" descr="Фотогалерея отеля Ангара 3* (Россия/Иркутск). Рейтинг отелей и гостиниц мира - TopHotel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8568952" cy="4087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58641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/>
              <a:t>    Гостиничный комплекс "Ангара" выбирают благодаря:</a:t>
            </a:r>
            <a:endParaRPr lang="ru-RU" sz="3000" dirty="0" smtClean="0"/>
          </a:p>
          <a:p>
            <a:pPr lvl="0">
              <a:buFont typeface="Wingdings" pitchFamily="2" charset="2"/>
              <a:buChar char="§"/>
            </a:pPr>
            <a:r>
              <a:rPr lang="ru-RU" sz="2600" dirty="0" smtClean="0"/>
              <a:t>Удобному расположению (центр города \ сквер им.Кирова)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smtClean="0"/>
              <a:t>Многофункциональности (самый крупный отель г.Иркутска)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smtClean="0"/>
              <a:t>Вкусным завтракам, обедам и ужинам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smtClean="0"/>
              <a:t>Современным номерам на любой бюджет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err="1" smtClean="0"/>
              <a:t>Конференц-возможности</a:t>
            </a:r>
            <a:endParaRPr lang="ru-RU" sz="2600" dirty="0" smtClean="0"/>
          </a:p>
          <a:p>
            <a:pPr lvl="0">
              <a:buFont typeface="Wingdings" pitchFamily="2" charset="2"/>
              <a:buChar char="§"/>
            </a:pPr>
            <a:r>
              <a:rPr lang="ru-RU" sz="2600" dirty="0" smtClean="0"/>
              <a:t>Исключительной заботе о Госте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Ipad\44725_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9149"/>
            <a:ext cx="8496944" cy="5382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6825" y="5661248"/>
            <a:ext cx="4567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Бар-рестаран</a:t>
            </a:r>
            <a:r>
              <a:rPr lang="ru-RU" sz="2400" dirty="0" smtClean="0"/>
              <a:t> </a:t>
            </a:r>
            <a:r>
              <a:rPr lang="en-US" sz="2400" dirty="0" smtClean="0"/>
              <a:t>The London Pub</a:t>
            </a:r>
            <a:endParaRPr lang="ru-RU" sz="2400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Гостиница "Европа"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47258"/>
            <a:ext cx="8686800" cy="1010742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/>
              <a:t>ул. Байкальская, д. 69</a:t>
            </a:r>
          </a:p>
          <a:p>
            <a:pPr algn="r">
              <a:buNone/>
            </a:pPr>
            <a:r>
              <a:rPr lang="ru-RU" sz="2400" dirty="0" smtClean="0"/>
              <a:t>Номеров: 67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5122" name="Picture 2" descr="C:\Users\1\Desktop\Ipad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470449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104"/>
            <a:ext cx="8686800" cy="2664296"/>
          </a:xfrm>
        </p:spPr>
        <p:txBody>
          <a:bodyPr>
            <a:normAutofit fontScale="77500" lnSpcReduction="20000"/>
          </a:bodyPr>
          <a:lstStyle/>
          <a:p>
            <a:pPr algn="just" fontAlgn="base">
              <a:buNone/>
            </a:pPr>
            <a:r>
              <a:rPr lang="ru-RU" sz="2800" dirty="0" smtClean="0"/>
              <a:t>     «Европа» с гордостью несет среди </a:t>
            </a:r>
            <a:r>
              <a:rPr lang="ru-RU" sz="2800" b="1" dirty="0" smtClean="0"/>
              <a:t>отелей Иркутска 4 звезды</a:t>
            </a:r>
            <a:r>
              <a:rPr lang="ru-RU" sz="2800" dirty="0" smtClean="0"/>
              <a:t>.</a:t>
            </a:r>
          </a:p>
          <a:p>
            <a:pPr algn="just" fontAlgn="base">
              <a:buNone/>
            </a:pPr>
            <a:r>
              <a:rPr lang="ru-RU" sz="2800" b="1" dirty="0" smtClean="0"/>
              <a:t>     Расположена гостиница в центре Иркутска</a:t>
            </a:r>
            <a:r>
              <a:rPr lang="ru-RU" sz="2800" dirty="0" smtClean="0"/>
              <a:t>, вы сможете легко добраться в любую точку города. Если вы ищете </a:t>
            </a:r>
            <a:r>
              <a:rPr lang="ru-RU" sz="2800" b="1" dirty="0" smtClean="0"/>
              <a:t>гостиницу в Иркутске возле аэропорта</a:t>
            </a:r>
            <a:r>
              <a:rPr lang="ru-RU" sz="2800" dirty="0" smtClean="0"/>
              <a:t>, более комфортного варианта просто не </a:t>
            </a:r>
            <a:r>
              <a:rPr lang="ru-RU" sz="2800" dirty="0" err="1" smtClean="0"/>
              <a:t>найти!Разница</a:t>
            </a:r>
            <a:r>
              <a:rPr lang="ru-RU" sz="2800" dirty="0" smtClean="0"/>
              <a:t> во времени между Москвой и Иркутском – 5 часов, между Иркутском и Дальним Востоком — 3 часа, но в Отеле Европа Вы ее не почувствуете! В любое время суток Вас встретит дружелюбный персонал. </a:t>
            </a:r>
            <a:endParaRPr lang="en-US" sz="2800" dirty="0" smtClean="0"/>
          </a:p>
          <a:p>
            <a:pPr algn="just" fontAlgn="base">
              <a:buNone/>
            </a:pPr>
            <a:r>
              <a:rPr lang="en-US" sz="2600" b="1" dirty="0" smtClean="0"/>
              <a:t>     </a:t>
            </a: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Отель Europa Hotel, Иркутск Бронирование номеров отеля Europa Hotel со скидками - OrangeSmile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04448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86800" cy="263691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  </a:t>
            </a:r>
            <a:r>
              <a:rPr lang="ru-RU" sz="4200" b="1" dirty="0" smtClean="0"/>
              <a:t>Лучшие гостиницы города Иркутска</a:t>
            </a:r>
            <a:r>
              <a:rPr lang="ru-RU" sz="4200" dirty="0" smtClean="0"/>
              <a:t> предлагают широкий спектр услуг: аренду конференц-зала, экскурсии по г. Иркутску, отдых на Байкале. Ресторан отеля — один из немногих ресторанов в городе, которые работают круглосуточно.  Мы организуем для вас </a:t>
            </a:r>
            <a:r>
              <a:rPr lang="ru-RU" sz="4200" dirty="0" err="1" smtClean="0"/>
              <a:t>трансфер</a:t>
            </a:r>
            <a:r>
              <a:rPr lang="ru-RU" sz="4200" dirty="0" smtClean="0"/>
              <a:t> из аэропорта или вокзала Иркутска в гостиницу или в любую другую точку города, а также на Байкал.  В гостинице Европа вы можете заказать экскурсии на озеро Байкал, которое расположено всего в 40 минутах езды от города Иркутска. А проведенная в нашей </a:t>
            </a:r>
            <a:r>
              <a:rPr lang="ru-RU" sz="4200" b="1" dirty="0" smtClean="0"/>
              <a:t>гостинице свадьба</a:t>
            </a:r>
            <a:r>
              <a:rPr lang="ru-RU" sz="4200" dirty="0" smtClean="0"/>
              <a:t> станет поистине королевским началом семейно жизни!</a:t>
            </a:r>
            <a:endParaRPr lang="ru-RU" sz="4200" dirty="0"/>
          </a:p>
        </p:txBody>
      </p:sp>
      <p:pic>
        <p:nvPicPr>
          <p:cNvPr id="50178" name="Picture 2" descr="http://im3-tub-ru.yandex.net/i?id=efabe55906d590b325b8cb57c882469c-3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8640960" cy="3789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Ipad\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568952" cy="5612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6021288"/>
            <a:ext cx="349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Холл гостиницы «Европа»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82352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/>
              <a:t>Гостиница "</a:t>
            </a:r>
            <a:r>
              <a:rPr lang="ru-RU" sz="3000" b="1" i="1" dirty="0" err="1" smtClean="0"/>
              <a:t>Sayen</a:t>
            </a:r>
            <a:r>
              <a:rPr lang="ru-RU" sz="3000" b="1" i="1" dirty="0" smtClean="0"/>
              <a:t>"</a:t>
            </a:r>
            <a:endParaRPr lang="ru-RU" sz="3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19266"/>
            <a:ext cx="8686800" cy="938734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/>
              <a:t>ул. Карла Маркса, 13-б</a:t>
            </a:r>
          </a:p>
          <a:p>
            <a:pPr algn="r">
              <a:buNone/>
            </a:pPr>
            <a:r>
              <a:rPr lang="ru-RU" sz="2400" dirty="0" smtClean="0"/>
              <a:t>Номеров: 24</a:t>
            </a:r>
          </a:p>
          <a:p>
            <a:endParaRPr lang="ru-RU" dirty="0"/>
          </a:p>
        </p:txBody>
      </p:sp>
      <p:pic>
        <p:nvPicPr>
          <p:cNvPr id="7170" name="Picture 2" descr="C:\Users\1\Desktop\Ipad\саен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568952" cy="43924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22048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b="1" dirty="0" smtClean="0"/>
              <a:t>   </a:t>
            </a:r>
            <a:r>
              <a:rPr lang="ru-RU" sz="3400" b="1" dirty="0" err="1" smtClean="0"/>
              <a:t>International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Hotel</a:t>
            </a:r>
            <a:r>
              <a:rPr lang="ru-RU" sz="3400" b="1" dirty="0" smtClean="0"/>
              <a:t> SAYEN 4*</a:t>
            </a:r>
            <a:r>
              <a:rPr lang="ru-RU" sz="3400" dirty="0" smtClean="0"/>
              <a:t> – современный и высокотехнологичный отель, расположенный в самом центре Иркутска. Дизайн отеля разработал известный японский архитектор </a:t>
            </a:r>
            <a:r>
              <a:rPr lang="ru-RU" sz="3400" dirty="0" err="1" smtClean="0"/>
              <a:t>Шигео</a:t>
            </a:r>
            <a:r>
              <a:rPr lang="ru-RU" sz="3400" dirty="0" smtClean="0"/>
              <a:t> </a:t>
            </a:r>
            <a:r>
              <a:rPr lang="ru-RU" sz="3400" dirty="0" err="1" smtClean="0"/>
              <a:t>Накамура</a:t>
            </a:r>
            <a:r>
              <a:rPr lang="ru-RU" sz="3400" dirty="0" smtClean="0"/>
              <a:t>. Название SAYEN переводится как «прекрасный цветущий сад», а слова </a:t>
            </a:r>
            <a:r>
              <a:rPr lang="ru-RU" sz="3400" dirty="0" err="1" smtClean="0"/>
              <a:t>International</a:t>
            </a:r>
            <a:r>
              <a:rPr lang="ru-RU" sz="3400" dirty="0" smtClean="0"/>
              <a:t> </a:t>
            </a:r>
            <a:r>
              <a:rPr lang="ru-RU" sz="3400" dirty="0" err="1" smtClean="0"/>
              <a:t>Hotel</a:t>
            </a:r>
            <a:r>
              <a:rPr lang="ru-RU" sz="3400" dirty="0" smtClean="0"/>
              <a:t> означают, что бизнес-отель работает по международным стандартам гостиничного сервиса.</a:t>
            </a:r>
          </a:p>
        </p:txBody>
      </p:sp>
      <p:pic>
        <p:nvPicPr>
          <p:cNvPr id="13316" name="Picture 4" descr="Rusotels Бронирование без посред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8568952" cy="4221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24509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Изначально гостиничный бизнес в Иркутске был не таким востребованным, как сегодня, поскольку особое внимание уделялось торговле пушниной, чаем, а также добычей золота. Для недолгого, но приятного проживания предлагались места в домах купцов, и то с опаской, но с расчетом на помощь обществу.</a:t>
            </a:r>
            <a:endParaRPr lang="ru-RU" sz="2400" dirty="0"/>
          </a:p>
        </p:txBody>
      </p:sp>
      <p:pic>
        <p:nvPicPr>
          <p:cNvPr id="2050" name="Picture 2" descr="C:\Users\1\Desktop\Ipad\114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8640960" cy="4105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8448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В отеле 25 просторных номеров разных категорий. Все номера идеально сочетают в себе возможности для работы и отдыха, соответствуют запросам делового путешественника. Каждый номер оснащен системой «умный дом», спутниковым и кабельным телевидением, </a:t>
            </a:r>
            <a:r>
              <a:rPr lang="ru-RU" sz="2400" dirty="0" err="1" smtClean="0"/>
              <a:t>Wi-Fi</a:t>
            </a:r>
            <a:r>
              <a:rPr lang="ru-RU" sz="2400" dirty="0" smtClean="0"/>
              <a:t> и скоростным интернетом.</a:t>
            </a:r>
          </a:p>
          <a:p>
            <a:pPr algn="just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51202" name="Picture 2" descr="International Hotel SAYEN Свадебный портал 38neves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8532440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88640"/>
            <a:ext cx="9144000" cy="191683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500" dirty="0" smtClean="0"/>
              <a:t>     Отель SAYEN 4* принял первых гостей в сентябре 2009-го года. В 2011-м году был признан лучшим малым отелем России. В сентябре 2012 года SAYEN прошел классификацию и получил официальный статус «четыре звезды». На данный момент это отель самого высокого класса в </a:t>
            </a:r>
            <a:r>
              <a:rPr lang="ru-RU" sz="3500" dirty="0" err="1" smtClean="0"/>
              <a:t>Иркутске.На</a:t>
            </a:r>
            <a:r>
              <a:rPr lang="ru-RU" sz="3500" dirty="0" smtClean="0"/>
              <a:t> всей территории отеля - бесплатный WI-FI.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3" descr="C:\Users\1\Desktop\Ipad\say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8496944" cy="45479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/>
              <a:t>Гостиница "Иркутск</a:t>
            </a:r>
            <a:r>
              <a:rPr lang="ru-RU" sz="3200" b="1" i="1" dirty="0" smtClean="0"/>
              <a:t>"</a:t>
            </a:r>
            <a:endParaRPr lang="ru-RU" sz="3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686800" cy="1296144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/>
              <a:t>Гагарина бульвар, д. 44</a:t>
            </a:r>
          </a:p>
          <a:p>
            <a:pPr algn="r">
              <a:buNone/>
            </a:pPr>
            <a:r>
              <a:rPr lang="ru-RU" sz="2400" dirty="0" smtClean="0"/>
              <a:t>Номеров: 225</a:t>
            </a:r>
          </a:p>
          <a:p>
            <a:endParaRPr lang="ru-RU" dirty="0"/>
          </a:p>
        </p:txBody>
      </p:sp>
      <p:pic>
        <p:nvPicPr>
          <p:cNvPr id="9218" name="Picture 2" descr="C:\Users\1\Desktop\Ipad\header_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568951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0">
    <p:circle/>
    <p:sndAc>
      <p:stSnd>
        <p:snd r:embed="rId2" name="click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6561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3400" dirty="0" smtClean="0"/>
              <a:t>Отель «Иркутск» - современный 9-этажный гостиничный комплекс с развитой инфраструктурой. Расположен на набережной реки Ангары, в тихой исторической части города, в пешей доступности от основных культурно-исторических достопримечательностей Иркутска.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Природа Байкала гостиница Интури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8568952" cy="46531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55679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3800" i="1" dirty="0" smtClean="0"/>
              <a:t>           </a:t>
            </a:r>
            <a:r>
              <a:rPr lang="ru-RU" sz="8800" i="1" dirty="0" smtClean="0"/>
              <a:t>Место </a:t>
            </a:r>
            <a:r>
              <a:rPr lang="ru-RU" sz="8800" dirty="0" smtClean="0"/>
              <a:t>Для Вашего отдыха - ресторан «Иркутск» с европейской кухней, лобби-бар.</a:t>
            </a:r>
          </a:p>
          <a:p>
            <a:pPr algn="just">
              <a:buNone/>
            </a:pPr>
            <a:r>
              <a:rPr lang="ru-RU" sz="8800" i="1" dirty="0" smtClean="0"/>
              <a:t>     </a:t>
            </a:r>
            <a:r>
              <a:rPr lang="ru-RU" sz="8800" dirty="0" smtClean="0"/>
              <a:t>Для проведения деловых мероприятий в Вашем распоряжении современный конференц-зал вместимостью до 200 человек, бизнес-центр и комнаты переговоров.</a:t>
            </a:r>
          </a:p>
          <a:p>
            <a:endParaRPr lang="ru-RU" sz="8800" dirty="0"/>
          </a:p>
        </p:txBody>
      </p:sp>
      <p:pic>
        <p:nvPicPr>
          <p:cNvPr id="53252" name="Picture 4" descr="Турфирма Ковче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849694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162879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400" i="1" dirty="0" smtClean="0"/>
              <a:t>    </a:t>
            </a:r>
            <a:r>
              <a:rPr lang="ru-RU" sz="3500" i="1" dirty="0" smtClean="0"/>
              <a:t>Уютные номера</a:t>
            </a:r>
            <a:endParaRPr lang="ru-RU" sz="3500" dirty="0" smtClean="0"/>
          </a:p>
          <a:p>
            <a:pPr algn="just">
              <a:buNone/>
            </a:pPr>
            <a:r>
              <a:rPr lang="ru-RU" sz="3500" dirty="0" smtClean="0"/>
              <a:t>    Вы можете остановиться в любом из 173 уютных номеров, исходя из Ваших вкусов и возможностей. И в недорогом номере класса «эконом», и в роскошных апартаментах Вам будет комфортно и уютно.</a:t>
            </a:r>
          </a:p>
          <a:p>
            <a:endParaRPr lang="ru-RU" dirty="0"/>
          </a:p>
        </p:txBody>
      </p:sp>
      <p:pic>
        <p:nvPicPr>
          <p:cNvPr id="10242" name="Picture 2" descr="C:\Users\1\Desktop\Ipad\hote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8568952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Список используемой литературы: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u="sng" dirty="0" smtClean="0"/>
              <a:t>http://otel-irk.ru/gostinicy-irkutska</a:t>
            </a:r>
            <a:endParaRPr lang="ru-RU" sz="2400" dirty="0" smtClean="0"/>
          </a:p>
          <a:p>
            <a:pPr>
              <a:buNone/>
            </a:pPr>
            <a:r>
              <a:rPr lang="ru-RU" sz="2400" u="sng" dirty="0" smtClean="0"/>
              <a:t>www.sayen.ru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europehotel.ru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www.angarahotel.ru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www.marriott.com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www.irkutsk-hotel.ru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Тел:89041136049</a:t>
            </a:r>
          </a:p>
          <a:p>
            <a:pPr>
              <a:buNone/>
            </a:pPr>
            <a:r>
              <a:rPr lang="en-US" dirty="0" smtClean="0"/>
              <a:t>email</a:t>
            </a:r>
            <a:r>
              <a:rPr lang="ru-RU" dirty="0" smtClean="0"/>
              <a:t>:</a:t>
            </a:r>
            <a:r>
              <a:rPr lang="en-US" dirty="0" smtClean="0"/>
              <a:t>ykoos-irk@mail.ru</a:t>
            </a:r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25229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На развитии гостиничного бизнеса сказался отголосок польского восстания. Его участники по-разному переживали сибирскую ссылку, были такие, что заводили собственное дело: открывали кондитерские, кафе, гостиницы, привнося в быт иркутян европейские нормы комфорта, и в этом у них не было конкурентов среди местных предпринимателей.</a:t>
            </a:r>
          </a:p>
          <a:p>
            <a:endParaRPr lang="ru-RU" dirty="0"/>
          </a:p>
        </p:txBody>
      </p:sp>
      <p:pic>
        <p:nvPicPr>
          <p:cNvPr id="3074" name="Picture 2" descr="C:\Users\1\Desktop\Ipad\irkutsk-small-marke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8640960" cy="39872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23068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В июне 1881 года на углу улиц Большой и Амурской (Карла Маркса и Ленина) г-н Корецкий презентовал «Сибирскую гостиницу» - небольшую, но с ваннами, баней, уютным рестораном, бильярдной и читальней, для которой выписал 17 журналов и газет. В разные годы она называлась: «Сибирская», «Централь», «Модерн». </a:t>
            </a:r>
          </a:p>
          <a:p>
            <a:endParaRPr lang="ru-RU" dirty="0"/>
          </a:p>
        </p:txBody>
      </p:sp>
      <p:pic>
        <p:nvPicPr>
          <p:cNvPr id="4" name="Picture 3" descr="C:\Users\1\Desktop\Ipad\Bezimeni-4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864096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61048"/>
            <a:ext cx="8686800" cy="3170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Здание обладает выразительным декором, в котором проявилось влияние стиля модерн. В этом стиле выполнены металлические ограждения балконов и парапетов. На первом этаже устроены большие окна-витрины. Углы уличных фасадов скошены. В завершении дома проходит ряд чередующихся аттиков и парапетов с решетками между ними, в пластику фасадов включены лепные элементы в стиле модерн.</a:t>
            </a:r>
          </a:p>
        </p:txBody>
      </p:sp>
      <p:pic>
        <p:nvPicPr>
          <p:cNvPr id="5122" name="Picture 2" descr="Природа Байкала Отель &quot;Централ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35878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686800" cy="597666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dirty="0" smtClean="0"/>
              <a:t>В объявлении для гостей города сообщалось:</a:t>
            </a:r>
          </a:p>
          <a:p>
            <a:pPr algn="ctr">
              <a:buNone/>
            </a:pPr>
            <a:r>
              <a:rPr lang="ru-RU" sz="4600" dirty="0" smtClean="0"/>
              <a:t> </a:t>
            </a:r>
          </a:p>
          <a:p>
            <a:pPr algn="ctr">
              <a:buNone/>
            </a:pPr>
            <a:r>
              <a:rPr lang="ru-RU" sz="4400" dirty="0" smtClean="0"/>
              <a:t>  ОТЕЛЬ-ЦЕНТРАЛЬ</a:t>
            </a:r>
          </a:p>
          <a:p>
            <a:pPr algn="ctr">
              <a:buNone/>
            </a:pPr>
            <a:r>
              <a:rPr lang="ru-RU" sz="4400" dirty="0" smtClean="0"/>
              <a:t>Самый большой и самый </a:t>
            </a:r>
            <a:r>
              <a:rPr lang="ru-RU" sz="4400" dirty="0" err="1" smtClean="0"/>
              <a:t>лучшiй</a:t>
            </a:r>
            <a:r>
              <a:rPr lang="ru-RU" sz="4400" dirty="0" smtClean="0"/>
              <a:t> </a:t>
            </a:r>
            <a:r>
              <a:rPr lang="ru-RU" sz="4400" dirty="0" err="1" smtClean="0"/>
              <a:t>въ</a:t>
            </a:r>
            <a:r>
              <a:rPr lang="ru-RU" sz="4400" dirty="0" smtClean="0"/>
              <a:t> ИРКУТСКЪ в центре города</a:t>
            </a:r>
          </a:p>
          <a:p>
            <a:pPr algn="ctr">
              <a:buNone/>
            </a:pPr>
            <a:r>
              <a:rPr lang="ru-RU" sz="4400" dirty="0" smtClean="0"/>
              <a:t>- при нем -</a:t>
            </a:r>
          </a:p>
          <a:p>
            <a:pPr algn="ctr">
              <a:buNone/>
            </a:pPr>
            <a:r>
              <a:rPr lang="ru-RU" sz="4400" dirty="0" smtClean="0"/>
              <a:t>ФЕШЕНЕБЕЛЬНЫЙ РЕСТОРАНЪ «МОДЕРНЪ». ГЛАВНОЕ ВНИМАНIЕ</a:t>
            </a:r>
          </a:p>
          <a:p>
            <a:pPr algn="ctr">
              <a:buNone/>
            </a:pPr>
            <a:r>
              <a:rPr lang="ru-RU" sz="4400" dirty="0" smtClean="0"/>
              <a:t>ОБРАЩЕНО НА ПИЩУ и ПРОДУКТЫ</a:t>
            </a:r>
          </a:p>
          <a:p>
            <a:pPr algn="ctr">
              <a:buNone/>
            </a:pPr>
            <a:r>
              <a:rPr lang="ru-RU" sz="4400" dirty="0" err="1" smtClean="0"/>
              <a:t>Къ</a:t>
            </a:r>
            <a:r>
              <a:rPr lang="ru-RU" sz="4400" dirty="0" smtClean="0"/>
              <a:t> </a:t>
            </a:r>
            <a:r>
              <a:rPr lang="ru-RU" sz="4400" dirty="0" err="1" smtClean="0"/>
              <a:t>услугамъ</a:t>
            </a:r>
            <a:r>
              <a:rPr lang="ru-RU" sz="4400" dirty="0" smtClean="0"/>
              <a:t> г.г. </a:t>
            </a:r>
            <a:r>
              <a:rPr lang="ru-RU" sz="4400" dirty="0" err="1" smtClean="0"/>
              <a:t>прiьзжающих</a:t>
            </a:r>
            <a:r>
              <a:rPr lang="ru-RU" sz="4400" dirty="0" smtClean="0"/>
              <a:t> 54</a:t>
            </a:r>
          </a:p>
          <a:p>
            <a:pPr algn="ctr">
              <a:buNone/>
            </a:pPr>
            <a:r>
              <a:rPr lang="ru-RU" sz="4400" dirty="0" smtClean="0"/>
              <a:t>номера </a:t>
            </a:r>
            <a:r>
              <a:rPr lang="ru-RU" sz="4400" dirty="0" err="1" smtClean="0"/>
              <a:t>отъ</a:t>
            </a:r>
            <a:r>
              <a:rPr lang="ru-RU" sz="4400" dirty="0" smtClean="0"/>
              <a:t> 1 р. 50 к. до 12 р. </a:t>
            </a:r>
            <a:r>
              <a:rPr lang="ru-RU" sz="4400" dirty="0" err="1" smtClean="0"/>
              <a:t>въ</a:t>
            </a:r>
            <a:r>
              <a:rPr lang="ru-RU" sz="4400" dirty="0" smtClean="0"/>
              <a:t> сутки, везде роскошная новая обстановка, водяное</a:t>
            </a:r>
          </a:p>
          <a:p>
            <a:pPr algn="ctr">
              <a:buNone/>
            </a:pPr>
            <a:r>
              <a:rPr lang="ru-RU" sz="4400" dirty="0" err="1" smtClean="0"/>
              <a:t>отопленiе</a:t>
            </a:r>
            <a:r>
              <a:rPr lang="ru-RU" sz="4400" dirty="0" smtClean="0"/>
              <a:t>, </a:t>
            </a:r>
            <a:r>
              <a:rPr lang="ru-RU" sz="4400" dirty="0" err="1" smtClean="0"/>
              <a:t>элект¬рическое</a:t>
            </a:r>
            <a:r>
              <a:rPr lang="ru-RU" sz="4400" dirty="0" smtClean="0"/>
              <a:t> </a:t>
            </a:r>
            <a:r>
              <a:rPr lang="ru-RU" sz="4400" dirty="0" err="1" smtClean="0"/>
              <a:t>освещенiе</a:t>
            </a:r>
            <a:r>
              <a:rPr lang="ru-RU" sz="4400" dirty="0" smtClean="0"/>
              <a:t>, телефон, роскошный </a:t>
            </a:r>
            <a:r>
              <a:rPr lang="ru-RU" sz="4400" dirty="0" err="1" smtClean="0"/>
              <a:t>залъ</a:t>
            </a:r>
            <a:r>
              <a:rPr lang="ru-RU" sz="4400" dirty="0" smtClean="0"/>
              <a:t>.</a:t>
            </a:r>
          </a:p>
          <a:p>
            <a:pPr algn="ctr">
              <a:buNone/>
            </a:pPr>
            <a:r>
              <a:rPr lang="ru-RU" sz="4400" dirty="0" smtClean="0"/>
              <a:t>КАБИНЕТЫ. СПЕЦИАЛЬНЫЙ театральный </a:t>
            </a:r>
            <a:r>
              <a:rPr lang="ru-RU" sz="4400" dirty="0" err="1" smtClean="0"/>
              <a:t>залъ</a:t>
            </a:r>
            <a:r>
              <a:rPr lang="ru-RU" sz="4400" dirty="0" smtClean="0"/>
              <a:t> для КОНЦЕРТОВ.</a:t>
            </a:r>
          </a:p>
          <a:p>
            <a:pPr algn="ctr">
              <a:buNone/>
            </a:pPr>
            <a:r>
              <a:rPr lang="ru-RU" sz="4400" dirty="0" smtClean="0"/>
              <a:t>Ко </a:t>
            </a:r>
            <a:r>
              <a:rPr lang="ru-RU" sz="4400" dirty="0" err="1" smtClean="0"/>
              <a:t>всъмъ</a:t>
            </a:r>
            <a:r>
              <a:rPr lang="ru-RU" sz="4400" dirty="0" smtClean="0"/>
              <a:t> </a:t>
            </a:r>
            <a:r>
              <a:rPr lang="ru-RU" sz="4400" dirty="0" err="1" smtClean="0"/>
              <a:t>поъздамъ</a:t>
            </a:r>
            <a:r>
              <a:rPr lang="ru-RU" sz="4400" dirty="0" smtClean="0"/>
              <a:t> </a:t>
            </a:r>
            <a:r>
              <a:rPr lang="ru-RU" sz="4400" dirty="0" err="1" smtClean="0"/>
              <a:t>выъзжаетъ</a:t>
            </a:r>
            <a:r>
              <a:rPr lang="ru-RU" sz="4400" dirty="0" smtClean="0"/>
              <a:t> </a:t>
            </a:r>
            <a:r>
              <a:rPr lang="ru-RU" sz="4400" dirty="0" err="1" smtClean="0"/>
              <a:t>комисciонеръ</a:t>
            </a:r>
            <a:r>
              <a:rPr lang="ru-RU" sz="4400" dirty="0" smtClean="0"/>
              <a:t> Ильченко.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2592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3400" dirty="0" smtClean="0"/>
              <a:t>Во второй половине 19 века, в 60-х годах гостиничное дело стало прогрессировать. Это было обусловлено местом расположения Иркутска, который находился на пересечении путей на Дальнем Востоке, Севере, в Монголии и Китае. Приезжих становилось все больше, количество временного населения возросло, особенно когда в 1890 году через город была проложена железная дорога. </a:t>
            </a:r>
            <a:endParaRPr lang="ru-RU" dirty="0"/>
          </a:p>
        </p:txBody>
      </p:sp>
      <p:pic>
        <p:nvPicPr>
          <p:cNvPr id="26626" name="Picture 2" descr="http://irkipedia.ru/sites/default/files/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8640960" cy="398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19888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/>
              <a:t>   В 1866 году на территории </a:t>
            </a:r>
            <a:r>
              <a:rPr lang="ru-RU" sz="2600" i="1" dirty="0" smtClean="0"/>
              <a:t>Вознесенского монастыря</a:t>
            </a:r>
            <a:r>
              <a:rPr lang="ru-RU" sz="2600" dirty="0" smtClean="0"/>
              <a:t> была построена третья двухэтажная гостиница почетным гражданином города - купцом </a:t>
            </a:r>
            <a:r>
              <a:rPr lang="ru-RU" sz="2600" dirty="0" err="1" smtClean="0"/>
              <a:t>Катышевцевым</a:t>
            </a:r>
            <a:r>
              <a:rPr lang="ru-RU" sz="26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1986" name="AutoShape 2" descr="Иркутск. Вознесенский монастырь. Ок. 1905-1906 г.г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Иркутск. Вознесенский монастырь. Ок. 1905-1906 г.г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9" name="Picture 5" descr="C:\Users\1\Desktop\Ipad\1024px-Иркутск._Вознесенский_монастырь._Ок._1905-1906_г.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8640960" cy="44550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372</TotalTime>
  <Words>809</Words>
  <Application>Microsoft Office PowerPoint</Application>
  <PresentationFormat>Экран (4:3)</PresentationFormat>
  <Paragraphs>89</Paragraphs>
  <Slides>38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Гостиницы Иркутска </vt:lpstr>
      <vt:lpstr>История гостиничного сервиса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5 самых популярных гостинец в настоящее время  :</vt:lpstr>
      <vt:lpstr>Отель Courtyard by Marriott Irkutsk City Center (Кортъярд Марриотт Иркутск Сити Центр) </vt:lpstr>
      <vt:lpstr>Слайд 13</vt:lpstr>
      <vt:lpstr>Слайд 14</vt:lpstr>
      <vt:lpstr>Слайд 15</vt:lpstr>
      <vt:lpstr>Слайд 16</vt:lpstr>
      <vt:lpstr>Слайд 17</vt:lpstr>
      <vt:lpstr>Гостиница " Aнгара"</vt:lpstr>
      <vt:lpstr>Слайд 19</vt:lpstr>
      <vt:lpstr>Слайд 20</vt:lpstr>
      <vt:lpstr>Слайд 21</vt:lpstr>
      <vt:lpstr>Слайд 22</vt:lpstr>
      <vt:lpstr>Слайд 23</vt:lpstr>
      <vt:lpstr>Гостиница "Европа" </vt:lpstr>
      <vt:lpstr>Слайд 25</vt:lpstr>
      <vt:lpstr>Слайд 26</vt:lpstr>
      <vt:lpstr>Слайд 27</vt:lpstr>
      <vt:lpstr>Гостиница "Sayen"</vt:lpstr>
      <vt:lpstr>Слайд 29</vt:lpstr>
      <vt:lpstr>Слайд 30</vt:lpstr>
      <vt:lpstr>Слайд 31</vt:lpstr>
      <vt:lpstr>Гостиница "Иркутск"</vt:lpstr>
      <vt:lpstr>Слайд 33</vt:lpstr>
      <vt:lpstr>Слайд 34</vt:lpstr>
      <vt:lpstr>Слайд 35</vt:lpstr>
      <vt:lpstr>Список используемой литературы:</vt:lpstr>
      <vt:lpstr>Спасибо за внимание! 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Гостиницы Иркутска </dc:title>
  <dc:creator>1</dc:creator>
  <cp:lastModifiedBy>Tanya</cp:lastModifiedBy>
  <cp:revision>35</cp:revision>
  <dcterms:created xsi:type="dcterms:W3CDTF">2015-03-15T08:06:56Z</dcterms:created>
  <dcterms:modified xsi:type="dcterms:W3CDTF">2015-03-25T14:19:28Z</dcterms:modified>
</cp:coreProperties>
</file>